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jq676N9jMC0MNFNb8dOYnCwmjD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6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280" y="3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d94a55e2e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gdd94a55e2e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d94a55e2e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dd94a55e2e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d94a55e2e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gdd94a55e2e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dd94a55e2e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gdd94a55e2e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f907d0836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" name="Google Shape;259;gdf907d0836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dd94a55e2e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" name="Google Shape;290;gdd94a55e2e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d94a55e2e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dd94a55e2e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dd94a55e2e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dd94a55e2e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dd94a55e2e_7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7" name="Google Shape;327;gdd94a55e2e_7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dd94a55e2e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0" name="Google Shape;340;gdd94a55e2e_1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d94a55e2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gdd94a55e2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dd94a55e2e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gdd94a55e2e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d94a55e2e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5" name="Google Shape;355;gdd94a55e2e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f907d083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df907d083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f907d0836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df907d0836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d94a55e2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dd94a55e2e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2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www.albamon.com/recruit/area-main?scd=F000&amp;gcd=F000" TargetMode="Externa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www.airbnb.co.kr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www.w3schools.com/bootstrap/bootstrap_ref_comp_glyphs.as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www.airbnb.co.kr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hyperlink" Target="https://www.styleshare.kr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angn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2511750" y="2110050"/>
            <a:ext cx="4120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 b="1">
                <a:solidFill>
                  <a:schemeClr val="lt1"/>
                </a:solidFill>
              </a:rPr>
              <a:t>메인화면</a:t>
            </a:r>
            <a:endParaRPr sz="54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d94a55e2e_0_46"/>
          <p:cNvSpPr txBox="1"/>
          <p:nvPr/>
        </p:nvSpPr>
        <p:spPr>
          <a:xfrm>
            <a:off x="4117500" y="436013"/>
            <a:ext cx="90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JOIN US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dd94a55e2e_0_46"/>
          <p:cNvSpPr txBox="1"/>
          <p:nvPr/>
        </p:nvSpPr>
        <p:spPr>
          <a:xfrm>
            <a:off x="2511750" y="1979702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휴대폰 번호</a:t>
            </a:r>
            <a:endParaRPr/>
          </a:p>
        </p:txBody>
      </p:sp>
      <p:sp>
        <p:nvSpPr>
          <p:cNvPr id="188" name="Google Shape;188;gdd94a55e2e_0_46"/>
          <p:cNvSpPr txBox="1"/>
          <p:nvPr/>
        </p:nvSpPr>
        <p:spPr>
          <a:xfrm>
            <a:off x="2511750" y="937013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아이디</a:t>
            </a:r>
            <a:endParaRPr/>
          </a:p>
        </p:txBody>
      </p:sp>
      <p:sp>
        <p:nvSpPr>
          <p:cNvPr id="189" name="Google Shape;189;gdd94a55e2e_0_46"/>
          <p:cNvSpPr txBox="1"/>
          <p:nvPr/>
        </p:nvSpPr>
        <p:spPr>
          <a:xfrm>
            <a:off x="2511750" y="1458357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비밀번호</a:t>
            </a:r>
            <a:endParaRPr/>
          </a:p>
        </p:txBody>
      </p:sp>
      <p:sp>
        <p:nvSpPr>
          <p:cNvPr id="190" name="Google Shape;190;gdd94a55e2e_0_46"/>
          <p:cNvSpPr/>
          <p:nvPr/>
        </p:nvSpPr>
        <p:spPr>
          <a:xfrm>
            <a:off x="132350" y="99050"/>
            <a:ext cx="16983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회원 회원가입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gdd94a55e2e_0_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01800" y="375124"/>
            <a:ext cx="325929" cy="2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gdd94a55e2e_0_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58350" y="362388"/>
            <a:ext cx="325925" cy="317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gdd94a55e2e_0_46"/>
          <p:cNvSpPr/>
          <p:nvPr/>
        </p:nvSpPr>
        <p:spPr>
          <a:xfrm>
            <a:off x="8239825" y="342275"/>
            <a:ext cx="778200" cy="358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d94a55e2e_1_53"/>
          <p:cNvSpPr txBox="1"/>
          <p:nvPr/>
        </p:nvSpPr>
        <p:spPr>
          <a:xfrm>
            <a:off x="4117500" y="436013"/>
            <a:ext cx="90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JOIN US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dd94a55e2e_1_53"/>
          <p:cNvSpPr txBox="1"/>
          <p:nvPr/>
        </p:nvSpPr>
        <p:spPr>
          <a:xfrm>
            <a:off x="2511750" y="2501046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캠핑장 유형 -&gt; 체크박스(여러개가능)</a:t>
            </a:r>
            <a:endParaRPr/>
          </a:p>
        </p:txBody>
      </p:sp>
      <p:sp>
        <p:nvSpPr>
          <p:cNvPr id="200" name="Google Shape;200;gdd94a55e2e_1_53"/>
          <p:cNvSpPr txBox="1"/>
          <p:nvPr/>
        </p:nvSpPr>
        <p:spPr>
          <a:xfrm>
            <a:off x="2511750" y="3022400"/>
            <a:ext cx="536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위치-&gt; 우편번호, 위도경도, 도로명주소,소재지번주소</a:t>
            </a:r>
            <a:endParaRPr/>
          </a:p>
        </p:txBody>
      </p:sp>
      <p:sp>
        <p:nvSpPr>
          <p:cNvPr id="201" name="Google Shape;201;gdd94a55e2e_1_53"/>
          <p:cNvSpPr txBox="1"/>
          <p:nvPr/>
        </p:nvSpPr>
        <p:spPr>
          <a:xfrm>
            <a:off x="2511750" y="3543736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최대 수용 인원 : + -로 선택    (야영장사이트수)</a:t>
            </a:r>
            <a:endParaRPr/>
          </a:p>
        </p:txBody>
      </p:sp>
      <p:sp>
        <p:nvSpPr>
          <p:cNvPr id="202" name="Google Shape;202;gdd94a55e2e_1_53"/>
          <p:cNvSpPr txBox="1"/>
          <p:nvPr/>
        </p:nvSpPr>
        <p:spPr>
          <a:xfrm>
            <a:off x="2511750" y="4065080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편의시설 -&gt; 체크 박스(여러개가능)</a:t>
            </a:r>
            <a:endParaRPr/>
          </a:p>
        </p:txBody>
      </p:sp>
      <p:sp>
        <p:nvSpPr>
          <p:cNvPr id="203" name="Google Shape;203;gdd94a55e2e_1_53"/>
          <p:cNvSpPr txBox="1"/>
          <p:nvPr/>
        </p:nvSpPr>
        <p:spPr>
          <a:xfrm>
            <a:off x="2511750" y="4586425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요금</a:t>
            </a:r>
            <a:endParaRPr/>
          </a:p>
        </p:txBody>
      </p:sp>
      <p:sp>
        <p:nvSpPr>
          <p:cNvPr id="204" name="Google Shape;204;gdd94a55e2e_1_53"/>
          <p:cNvSpPr txBox="1"/>
          <p:nvPr/>
        </p:nvSpPr>
        <p:spPr>
          <a:xfrm>
            <a:off x="2511750" y="1979702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숙소 이름</a:t>
            </a:r>
            <a:endParaRPr/>
          </a:p>
        </p:txBody>
      </p:sp>
      <p:sp>
        <p:nvSpPr>
          <p:cNvPr id="205" name="Google Shape;205;gdd94a55e2e_1_53"/>
          <p:cNvSpPr txBox="1"/>
          <p:nvPr/>
        </p:nvSpPr>
        <p:spPr>
          <a:xfrm>
            <a:off x="2511750" y="937013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아이디</a:t>
            </a:r>
            <a:endParaRPr/>
          </a:p>
        </p:txBody>
      </p:sp>
      <p:sp>
        <p:nvSpPr>
          <p:cNvPr id="206" name="Google Shape;206;gdd94a55e2e_1_53"/>
          <p:cNvSpPr txBox="1"/>
          <p:nvPr/>
        </p:nvSpPr>
        <p:spPr>
          <a:xfrm>
            <a:off x="2511750" y="1458357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비밀번호</a:t>
            </a:r>
            <a:endParaRPr/>
          </a:p>
        </p:txBody>
      </p:sp>
      <p:sp>
        <p:nvSpPr>
          <p:cNvPr id="207" name="Google Shape;207;gdd94a55e2e_1_53"/>
          <p:cNvSpPr/>
          <p:nvPr/>
        </p:nvSpPr>
        <p:spPr>
          <a:xfrm>
            <a:off x="132350" y="99050"/>
            <a:ext cx="16983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호스트 회원가입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gdd94a55e2e_1_53"/>
          <p:cNvSpPr/>
          <p:nvPr/>
        </p:nvSpPr>
        <p:spPr>
          <a:xfrm>
            <a:off x="7974975" y="4586425"/>
            <a:ext cx="7233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다음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gdd94a55e2e_1_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01800" y="375124"/>
            <a:ext cx="325929" cy="2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gdd94a55e2e_1_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58350" y="362388"/>
            <a:ext cx="325925" cy="31797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gdd94a55e2e_1_53"/>
          <p:cNvSpPr/>
          <p:nvPr/>
        </p:nvSpPr>
        <p:spPr>
          <a:xfrm>
            <a:off x="8239825" y="342275"/>
            <a:ext cx="778200" cy="358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dd94a55e2e_0_125"/>
          <p:cNvSpPr txBox="1"/>
          <p:nvPr/>
        </p:nvSpPr>
        <p:spPr>
          <a:xfrm>
            <a:off x="4117500" y="436013"/>
            <a:ext cx="90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JOIN US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gdd94a55e2e_0_125"/>
          <p:cNvSpPr/>
          <p:nvPr/>
        </p:nvSpPr>
        <p:spPr>
          <a:xfrm>
            <a:off x="132350" y="99050"/>
            <a:ext cx="16983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호스트 회원가입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dd94a55e2e_0_125"/>
          <p:cNvSpPr txBox="1"/>
          <p:nvPr/>
        </p:nvSpPr>
        <p:spPr>
          <a:xfrm>
            <a:off x="2511750" y="937013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캠핑장 설명 -&gt; 텍스트에어리어</a:t>
            </a:r>
            <a:endParaRPr/>
          </a:p>
        </p:txBody>
      </p:sp>
      <p:sp>
        <p:nvSpPr>
          <p:cNvPr id="219" name="Google Shape;219;gdd94a55e2e_0_125"/>
          <p:cNvSpPr txBox="1"/>
          <p:nvPr/>
        </p:nvSpPr>
        <p:spPr>
          <a:xfrm>
            <a:off x="2511750" y="1458357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사진올리기</a:t>
            </a:r>
            <a:endParaRPr/>
          </a:p>
        </p:txBody>
      </p:sp>
      <p:pic>
        <p:nvPicPr>
          <p:cNvPr id="220" name="Google Shape;220;gdd94a55e2e_0_1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01800" y="375124"/>
            <a:ext cx="325929" cy="2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dd94a55e2e_0_1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58350" y="362388"/>
            <a:ext cx="325925" cy="317976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dd94a55e2e_0_125"/>
          <p:cNvSpPr/>
          <p:nvPr/>
        </p:nvSpPr>
        <p:spPr>
          <a:xfrm>
            <a:off x="8239825" y="342275"/>
            <a:ext cx="778200" cy="358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dd94a55e2e_0_61"/>
          <p:cNvSpPr txBox="1"/>
          <p:nvPr/>
        </p:nvSpPr>
        <p:spPr>
          <a:xfrm>
            <a:off x="3286200" y="122150"/>
            <a:ext cx="2571600" cy="354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u="sng">
                <a:solidFill>
                  <a:schemeClr val="hlink"/>
                </a:solidFill>
                <a:hlinkClick r:id="rId3"/>
              </a:rPr>
              <a:t>지역별 알바 - 알바몬 (albamon.com)</a:t>
            </a:r>
            <a:endParaRPr/>
          </a:p>
        </p:txBody>
      </p:sp>
      <p:pic>
        <p:nvPicPr>
          <p:cNvPr id="228" name="Google Shape;228;gdd94a55e2e_0_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925" y="980314"/>
            <a:ext cx="5124451" cy="575836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dd94a55e2e_0_61"/>
          <p:cNvSpPr txBox="1"/>
          <p:nvPr/>
        </p:nvSpPr>
        <p:spPr>
          <a:xfrm>
            <a:off x="446400" y="713450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가능한날짜</a:t>
            </a:r>
            <a:endParaRPr b="1"/>
          </a:p>
        </p:txBody>
      </p:sp>
      <p:sp>
        <p:nvSpPr>
          <p:cNvPr id="230" name="Google Shape;230;gdd94a55e2e_0_61"/>
          <p:cNvSpPr txBox="1"/>
          <p:nvPr/>
        </p:nvSpPr>
        <p:spPr>
          <a:xfrm>
            <a:off x="525925" y="2959005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장소</a:t>
            </a:r>
            <a:endParaRPr b="1"/>
          </a:p>
        </p:txBody>
      </p:sp>
      <p:sp>
        <p:nvSpPr>
          <p:cNvPr id="231" name="Google Shape;231;gdd94a55e2e_0_61"/>
          <p:cNvSpPr txBox="1"/>
          <p:nvPr/>
        </p:nvSpPr>
        <p:spPr>
          <a:xfrm>
            <a:off x="525925" y="3596619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활동</a:t>
            </a:r>
            <a:endParaRPr b="1"/>
          </a:p>
        </p:txBody>
      </p:sp>
      <p:sp>
        <p:nvSpPr>
          <p:cNvPr id="232" name="Google Shape;232;gdd94a55e2e_0_61"/>
          <p:cNvSpPr txBox="1"/>
          <p:nvPr/>
        </p:nvSpPr>
        <p:spPr>
          <a:xfrm>
            <a:off x="525925" y="1606991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인원수</a:t>
            </a:r>
            <a:endParaRPr b="1"/>
          </a:p>
        </p:txBody>
      </p:sp>
      <p:pic>
        <p:nvPicPr>
          <p:cNvPr id="233" name="Google Shape;233;gdd94a55e2e_0_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925" y="1973795"/>
            <a:ext cx="2962276" cy="32790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34" name="Google Shape;234;gdd94a55e2e_0_61"/>
          <p:cNvSpPr/>
          <p:nvPr/>
        </p:nvSpPr>
        <p:spPr>
          <a:xfrm>
            <a:off x="680525" y="3325829"/>
            <a:ext cx="181800" cy="1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dd94a55e2e_0_61"/>
          <p:cNvSpPr txBox="1"/>
          <p:nvPr/>
        </p:nvSpPr>
        <p:spPr>
          <a:xfrm>
            <a:off x="876475" y="3240017"/>
            <a:ext cx="477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자연		해안 		도심		반려동물           무관</a:t>
            </a:r>
            <a:endParaRPr/>
          </a:p>
        </p:txBody>
      </p:sp>
      <p:sp>
        <p:nvSpPr>
          <p:cNvPr id="236" name="Google Shape;236;gdd94a55e2e_0_61"/>
          <p:cNvSpPr/>
          <p:nvPr/>
        </p:nvSpPr>
        <p:spPr>
          <a:xfrm>
            <a:off x="1603525" y="3325829"/>
            <a:ext cx="181800" cy="1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dd94a55e2e_0_61"/>
          <p:cNvSpPr/>
          <p:nvPr/>
        </p:nvSpPr>
        <p:spPr>
          <a:xfrm>
            <a:off x="2526526" y="3325829"/>
            <a:ext cx="181800" cy="1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dd94a55e2e_0_61"/>
          <p:cNvSpPr/>
          <p:nvPr/>
        </p:nvSpPr>
        <p:spPr>
          <a:xfrm>
            <a:off x="3449526" y="3325829"/>
            <a:ext cx="181800" cy="1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dd94a55e2e_0_61"/>
          <p:cNvSpPr/>
          <p:nvPr/>
        </p:nvSpPr>
        <p:spPr>
          <a:xfrm>
            <a:off x="680525" y="4018462"/>
            <a:ext cx="181800" cy="1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gdd94a55e2e_0_61"/>
          <p:cNvSpPr txBox="1"/>
          <p:nvPr/>
        </p:nvSpPr>
        <p:spPr>
          <a:xfrm>
            <a:off x="876475" y="3932649"/>
            <a:ext cx="477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등산		낚시 		수상레저		힐링          무관</a:t>
            </a:r>
            <a:endParaRPr/>
          </a:p>
        </p:txBody>
      </p:sp>
      <p:sp>
        <p:nvSpPr>
          <p:cNvPr id="241" name="Google Shape;241;gdd94a55e2e_0_61"/>
          <p:cNvSpPr/>
          <p:nvPr/>
        </p:nvSpPr>
        <p:spPr>
          <a:xfrm>
            <a:off x="1603525" y="4018462"/>
            <a:ext cx="181800" cy="1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dd94a55e2e_0_61"/>
          <p:cNvSpPr/>
          <p:nvPr/>
        </p:nvSpPr>
        <p:spPr>
          <a:xfrm>
            <a:off x="2526526" y="4018462"/>
            <a:ext cx="181800" cy="1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dd94a55e2e_0_61"/>
          <p:cNvSpPr/>
          <p:nvPr/>
        </p:nvSpPr>
        <p:spPr>
          <a:xfrm>
            <a:off x="3923551" y="4018462"/>
            <a:ext cx="181800" cy="15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gdd94a55e2e_0_61"/>
          <p:cNvSpPr txBox="1"/>
          <p:nvPr/>
        </p:nvSpPr>
        <p:spPr>
          <a:xfrm>
            <a:off x="3923551" y="1606991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연령대</a:t>
            </a:r>
            <a:endParaRPr b="1"/>
          </a:p>
        </p:txBody>
      </p:sp>
      <p:sp>
        <p:nvSpPr>
          <p:cNvPr id="245" name="Google Shape;245;gdd94a55e2e_0_61"/>
          <p:cNvSpPr txBox="1"/>
          <p:nvPr/>
        </p:nvSpPr>
        <p:spPr>
          <a:xfrm>
            <a:off x="525925" y="2359511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성별</a:t>
            </a:r>
            <a:endParaRPr b="1"/>
          </a:p>
        </p:txBody>
      </p:sp>
      <p:pic>
        <p:nvPicPr>
          <p:cNvPr id="246" name="Google Shape;246;gdd94a55e2e_0_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95731" y="1956879"/>
            <a:ext cx="2038519" cy="336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dd94a55e2e_0_6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5925" y="2633827"/>
            <a:ext cx="2962276" cy="371818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dd94a55e2e_0_61"/>
          <p:cNvSpPr/>
          <p:nvPr/>
        </p:nvSpPr>
        <p:spPr>
          <a:xfrm>
            <a:off x="446400" y="99050"/>
            <a:ext cx="1322100" cy="4002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크루</a:t>
            </a:r>
            <a:r>
              <a:rPr lang="ko" sz="1300" b="1">
                <a:solidFill>
                  <a:schemeClr val="lt1"/>
                </a:solidFill>
              </a:rPr>
              <a:t> 만들기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9" name="Google Shape;249;gdd94a55e2e_0_61"/>
          <p:cNvCxnSpPr/>
          <p:nvPr/>
        </p:nvCxnSpPr>
        <p:spPr>
          <a:xfrm>
            <a:off x="327275" y="4376125"/>
            <a:ext cx="8626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0" name="Google Shape;250;gdd94a55e2e_0_6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301800" y="375124"/>
            <a:ext cx="325929" cy="2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gdd94a55e2e_0_6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658350" y="362388"/>
            <a:ext cx="325925" cy="31797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gdd94a55e2e_0_61"/>
          <p:cNvSpPr/>
          <p:nvPr/>
        </p:nvSpPr>
        <p:spPr>
          <a:xfrm>
            <a:off x="8239825" y="342275"/>
            <a:ext cx="778200" cy="358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dd94a55e2e_0_61"/>
          <p:cNvSpPr/>
          <p:nvPr/>
        </p:nvSpPr>
        <p:spPr>
          <a:xfrm>
            <a:off x="4662875" y="3325824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gdd94a55e2e_0_61"/>
          <p:cNvSpPr/>
          <p:nvPr/>
        </p:nvSpPr>
        <p:spPr>
          <a:xfrm>
            <a:off x="4729550" y="4020574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dd94a55e2e_0_61"/>
          <p:cNvSpPr/>
          <p:nvPr/>
        </p:nvSpPr>
        <p:spPr>
          <a:xfrm>
            <a:off x="7095525" y="3894700"/>
            <a:ext cx="1322100" cy="4002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검색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gdd94a55e2e_0_61"/>
          <p:cNvSpPr txBox="1"/>
          <p:nvPr/>
        </p:nvSpPr>
        <p:spPr>
          <a:xfrm>
            <a:off x="6726025" y="3005650"/>
            <a:ext cx="1858500" cy="646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1"/>
              <a:t>아무조건없이 검색 눌렀을 경우,</a:t>
            </a:r>
            <a:endParaRPr sz="10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1"/>
              <a:t>전체 조회</a:t>
            </a:r>
            <a:r>
              <a:rPr lang="ko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df907d0836_0_80"/>
          <p:cNvSpPr/>
          <p:nvPr/>
        </p:nvSpPr>
        <p:spPr>
          <a:xfrm>
            <a:off x="132350" y="99050"/>
            <a:ext cx="13221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크루 </a:t>
            </a:r>
            <a:r>
              <a:rPr lang="ko" sz="1300" b="1">
                <a:solidFill>
                  <a:schemeClr val="lt1"/>
                </a:solidFill>
              </a:rPr>
              <a:t>만들기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gdf907d0836_0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925" y="1649180"/>
            <a:ext cx="5124451" cy="577597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df907d0836_0_80"/>
          <p:cNvSpPr txBox="1"/>
          <p:nvPr/>
        </p:nvSpPr>
        <p:spPr>
          <a:xfrm>
            <a:off x="446400" y="1381500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가능한날짜</a:t>
            </a:r>
            <a:endParaRPr b="1"/>
          </a:p>
        </p:txBody>
      </p:sp>
      <p:sp>
        <p:nvSpPr>
          <p:cNvPr id="264" name="Google Shape;264;gdf907d0836_0_80"/>
          <p:cNvSpPr txBox="1"/>
          <p:nvPr/>
        </p:nvSpPr>
        <p:spPr>
          <a:xfrm>
            <a:off x="525925" y="3633921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장소</a:t>
            </a:r>
            <a:endParaRPr b="1"/>
          </a:p>
        </p:txBody>
      </p:sp>
      <p:sp>
        <p:nvSpPr>
          <p:cNvPr id="265" name="Google Shape;265;gdf907d0836_0_80"/>
          <p:cNvSpPr txBox="1"/>
          <p:nvPr/>
        </p:nvSpPr>
        <p:spPr>
          <a:xfrm>
            <a:off x="525925" y="4273484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활동</a:t>
            </a:r>
            <a:endParaRPr b="1"/>
          </a:p>
        </p:txBody>
      </p:sp>
      <p:sp>
        <p:nvSpPr>
          <p:cNvPr id="266" name="Google Shape;266;gdf907d0836_0_80"/>
          <p:cNvSpPr txBox="1"/>
          <p:nvPr/>
        </p:nvSpPr>
        <p:spPr>
          <a:xfrm>
            <a:off x="525925" y="2277773"/>
            <a:ext cx="157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필요 인원수</a:t>
            </a:r>
            <a:endParaRPr b="1"/>
          </a:p>
        </p:txBody>
      </p:sp>
      <p:pic>
        <p:nvPicPr>
          <p:cNvPr id="267" name="Google Shape;267;gdf907d0836_0_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925" y="2645698"/>
            <a:ext cx="2962276" cy="32890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8" name="Google Shape;268;gdf907d0836_0_80"/>
          <p:cNvSpPr/>
          <p:nvPr/>
        </p:nvSpPr>
        <p:spPr>
          <a:xfrm>
            <a:off x="680525" y="4001867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gdf907d0836_0_80"/>
          <p:cNvSpPr txBox="1"/>
          <p:nvPr/>
        </p:nvSpPr>
        <p:spPr>
          <a:xfrm>
            <a:off x="876475" y="3915792"/>
            <a:ext cx="477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자연		해안 		도심		반려동물	     무관</a:t>
            </a:r>
            <a:endParaRPr/>
          </a:p>
        </p:txBody>
      </p:sp>
      <p:sp>
        <p:nvSpPr>
          <p:cNvPr id="270" name="Google Shape;270;gdf907d0836_0_80"/>
          <p:cNvSpPr/>
          <p:nvPr/>
        </p:nvSpPr>
        <p:spPr>
          <a:xfrm>
            <a:off x="1603525" y="4001867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df907d0836_0_80"/>
          <p:cNvSpPr/>
          <p:nvPr/>
        </p:nvSpPr>
        <p:spPr>
          <a:xfrm>
            <a:off x="2526526" y="4001867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df907d0836_0_80"/>
          <p:cNvSpPr/>
          <p:nvPr/>
        </p:nvSpPr>
        <p:spPr>
          <a:xfrm>
            <a:off x="3449526" y="4001867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df907d0836_0_80"/>
          <p:cNvSpPr/>
          <p:nvPr/>
        </p:nvSpPr>
        <p:spPr>
          <a:xfrm>
            <a:off x="680525" y="4696617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df907d0836_0_80"/>
          <p:cNvSpPr/>
          <p:nvPr/>
        </p:nvSpPr>
        <p:spPr>
          <a:xfrm>
            <a:off x="1603525" y="4696617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gdf907d0836_0_80"/>
          <p:cNvSpPr txBox="1"/>
          <p:nvPr/>
        </p:nvSpPr>
        <p:spPr>
          <a:xfrm>
            <a:off x="3923551" y="2277773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연령대</a:t>
            </a:r>
            <a:endParaRPr b="1"/>
          </a:p>
        </p:txBody>
      </p:sp>
      <p:sp>
        <p:nvSpPr>
          <p:cNvPr id="276" name="Google Shape;276;gdf907d0836_0_80"/>
          <p:cNvSpPr txBox="1"/>
          <p:nvPr/>
        </p:nvSpPr>
        <p:spPr>
          <a:xfrm>
            <a:off x="525925" y="3032595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성별</a:t>
            </a:r>
            <a:endParaRPr b="1"/>
          </a:p>
        </p:txBody>
      </p:sp>
      <p:pic>
        <p:nvPicPr>
          <p:cNvPr id="277" name="Google Shape;277;gdf907d0836_0_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95731" y="2628732"/>
            <a:ext cx="2038519" cy="337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gdf907d0836_0_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925" y="3307749"/>
            <a:ext cx="2962276" cy="37295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df907d0836_0_80"/>
          <p:cNvSpPr txBox="1"/>
          <p:nvPr/>
        </p:nvSpPr>
        <p:spPr>
          <a:xfrm>
            <a:off x="5239175" y="3085550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추가사항</a:t>
            </a:r>
            <a:endParaRPr b="1"/>
          </a:p>
        </p:txBody>
      </p:sp>
      <p:sp>
        <p:nvSpPr>
          <p:cNvPr id="280" name="Google Shape;280;gdf907d0836_0_80"/>
          <p:cNvSpPr/>
          <p:nvPr/>
        </p:nvSpPr>
        <p:spPr>
          <a:xfrm>
            <a:off x="5320575" y="3485760"/>
            <a:ext cx="3815400" cy="1465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캠핑고수분 구해요</a:t>
            </a:r>
            <a:endParaRPr/>
          </a:p>
        </p:txBody>
      </p:sp>
      <p:sp>
        <p:nvSpPr>
          <p:cNvPr id="281" name="Google Shape;281;gdf907d0836_0_80"/>
          <p:cNvSpPr txBox="1"/>
          <p:nvPr/>
        </p:nvSpPr>
        <p:spPr>
          <a:xfrm>
            <a:off x="876475" y="4610542"/>
            <a:ext cx="477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등산		낚시 		수상레저		힐링       무관</a:t>
            </a:r>
            <a:endParaRPr/>
          </a:p>
        </p:txBody>
      </p:sp>
      <p:sp>
        <p:nvSpPr>
          <p:cNvPr id="282" name="Google Shape;282;gdf907d0836_0_80"/>
          <p:cNvSpPr/>
          <p:nvPr/>
        </p:nvSpPr>
        <p:spPr>
          <a:xfrm>
            <a:off x="2526526" y="4696617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df907d0836_0_80"/>
          <p:cNvSpPr/>
          <p:nvPr/>
        </p:nvSpPr>
        <p:spPr>
          <a:xfrm>
            <a:off x="3923551" y="4696617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gdf907d0836_0_80"/>
          <p:cNvSpPr txBox="1"/>
          <p:nvPr/>
        </p:nvSpPr>
        <p:spPr>
          <a:xfrm>
            <a:off x="446400" y="553663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모집이름</a:t>
            </a:r>
            <a:endParaRPr b="1"/>
          </a:p>
        </p:txBody>
      </p:sp>
      <p:sp>
        <p:nvSpPr>
          <p:cNvPr id="285" name="Google Shape;285;gdf907d0836_0_80"/>
          <p:cNvSpPr/>
          <p:nvPr/>
        </p:nvSpPr>
        <p:spPr>
          <a:xfrm>
            <a:off x="525925" y="953875"/>
            <a:ext cx="3815400" cy="400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df907d0836_0_80"/>
          <p:cNvSpPr/>
          <p:nvPr/>
        </p:nvSpPr>
        <p:spPr>
          <a:xfrm>
            <a:off x="4607750" y="4001874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df907d0836_0_80"/>
          <p:cNvSpPr/>
          <p:nvPr/>
        </p:nvSpPr>
        <p:spPr>
          <a:xfrm>
            <a:off x="4674425" y="4696624"/>
            <a:ext cx="181800" cy="153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dd94a55e2e_0_87"/>
          <p:cNvSpPr/>
          <p:nvPr/>
        </p:nvSpPr>
        <p:spPr>
          <a:xfrm>
            <a:off x="132350" y="99050"/>
            <a:ext cx="13221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중고거래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dd94a55e2e_0_87"/>
          <p:cNvSpPr/>
          <p:nvPr/>
        </p:nvSpPr>
        <p:spPr>
          <a:xfrm>
            <a:off x="1603525" y="99050"/>
            <a:ext cx="13221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게시물올리기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gdd94a55e2e_0_87"/>
          <p:cNvSpPr/>
          <p:nvPr/>
        </p:nvSpPr>
        <p:spPr>
          <a:xfrm>
            <a:off x="3108750" y="353200"/>
            <a:ext cx="2926500" cy="358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5" name="Google Shape;295;gdd94a55e2e_0_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97575" y="408397"/>
            <a:ext cx="254154" cy="24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gdd94a55e2e_0_87"/>
          <p:cNvSpPr/>
          <p:nvPr/>
        </p:nvSpPr>
        <p:spPr>
          <a:xfrm>
            <a:off x="5694150" y="408400"/>
            <a:ext cx="247800" cy="247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7" name="Google Shape;297;gdd94a55e2e_0_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1950" y="3250050"/>
            <a:ext cx="5420100" cy="182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gdd94a55e2e_0_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2325" y="1243599"/>
            <a:ext cx="5808550" cy="1121387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dd94a55e2e_0_87"/>
          <p:cNvSpPr/>
          <p:nvPr/>
        </p:nvSpPr>
        <p:spPr>
          <a:xfrm>
            <a:off x="7661150" y="1981100"/>
            <a:ext cx="1434900" cy="76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/>
              <a:t>최근본게시물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/>
              <a:t>좋아요게시물</a:t>
            </a:r>
            <a:endParaRPr/>
          </a:p>
        </p:txBody>
      </p:sp>
      <p:sp>
        <p:nvSpPr>
          <p:cNvPr id="300" name="Google Shape;300;gdd94a55e2e_0_87"/>
          <p:cNvSpPr/>
          <p:nvPr/>
        </p:nvSpPr>
        <p:spPr>
          <a:xfrm>
            <a:off x="1566125" y="824275"/>
            <a:ext cx="5992500" cy="43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텐트 의자 요리용품 캠핑용품,,,</a:t>
            </a:r>
            <a:endParaRPr/>
          </a:p>
        </p:txBody>
      </p:sp>
      <p:sp>
        <p:nvSpPr>
          <p:cNvPr id="301" name="Google Shape;301;gdd94a55e2e_0_87"/>
          <p:cNvSpPr/>
          <p:nvPr/>
        </p:nvSpPr>
        <p:spPr>
          <a:xfrm>
            <a:off x="1404950" y="2353350"/>
            <a:ext cx="5992500" cy="43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배달가능    전체 ㅁ   가능 ㅁ</a:t>
            </a:r>
            <a:endParaRPr/>
          </a:p>
        </p:txBody>
      </p:sp>
      <p:sp>
        <p:nvSpPr>
          <p:cNvPr id="302" name="Google Shape;302;gdd94a55e2e_0_87"/>
          <p:cNvSpPr/>
          <p:nvPr/>
        </p:nvSpPr>
        <p:spPr>
          <a:xfrm>
            <a:off x="1404938" y="2861375"/>
            <a:ext cx="5992500" cy="43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전체 ㅁ    예약중 ㅁ   판매 중 ㅁ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dd94a55e2e_7_0"/>
          <p:cNvSpPr/>
          <p:nvPr/>
        </p:nvSpPr>
        <p:spPr>
          <a:xfrm>
            <a:off x="132350" y="99050"/>
            <a:ext cx="13221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중고거래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gdd94a55e2e_7_0"/>
          <p:cNvSpPr/>
          <p:nvPr/>
        </p:nvSpPr>
        <p:spPr>
          <a:xfrm>
            <a:off x="1603525" y="99050"/>
            <a:ext cx="13221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게시물올리기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9" name="Google Shape;309;gdd94a55e2e_7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9125" y="1011875"/>
            <a:ext cx="4636374" cy="3979226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dd94a55e2e_7_0"/>
          <p:cNvSpPr/>
          <p:nvPr/>
        </p:nvSpPr>
        <p:spPr>
          <a:xfrm>
            <a:off x="5205600" y="3517825"/>
            <a:ext cx="977400" cy="357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예약중</a:t>
            </a:r>
            <a:endParaRPr/>
          </a:p>
        </p:txBody>
      </p:sp>
      <p:sp>
        <p:nvSpPr>
          <p:cNvPr id="311" name="Google Shape;311;gdd94a55e2e_7_0"/>
          <p:cNvSpPr txBox="1"/>
          <p:nvPr/>
        </p:nvSpPr>
        <p:spPr>
          <a:xfrm>
            <a:off x="4980150" y="3036175"/>
            <a:ext cx="1428300" cy="400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현황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dd94a55e2e_1_9"/>
          <p:cNvSpPr/>
          <p:nvPr/>
        </p:nvSpPr>
        <p:spPr>
          <a:xfrm>
            <a:off x="132350" y="99050"/>
            <a:ext cx="23919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중고거래 게시물 등록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gdd94a55e2e_1_9"/>
          <p:cNvSpPr txBox="1"/>
          <p:nvPr/>
        </p:nvSpPr>
        <p:spPr>
          <a:xfrm>
            <a:off x="525925" y="553663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제목</a:t>
            </a:r>
            <a:endParaRPr b="1"/>
          </a:p>
        </p:txBody>
      </p:sp>
      <p:sp>
        <p:nvSpPr>
          <p:cNvPr id="318" name="Google Shape;318;gdd94a55e2e_1_9"/>
          <p:cNvSpPr txBox="1"/>
          <p:nvPr/>
        </p:nvSpPr>
        <p:spPr>
          <a:xfrm>
            <a:off x="525925" y="3144350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설명</a:t>
            </a:r>
            <a:endParaRPr b="1"/>
          </a:p>
        </p:txBody>
      </p:sp>
      <p:sp>
        <p:nvSpPr>
          <p:cNvPr id="319" name="Google Shape;319;gdd94a55e2e_1_9"/>
          <p:cNvSpPr/>
          <p:nvPr/>
        </p:nvSpPr>
        <p:spPr>
          <a:xfrm>
            <a:off x="525925" y="3544560"/>
            <a:ext cx="3815400" cy="1465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한번밖에 안썻어요.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거의 새거입니다.</a:t>
            </a:r>
            <a:endParaRPr/>
          </a:p>
        </p:txBody>
      </p:sp>
      <p:sp>
        <p:nvSpPr>
          <p:cNvPr id="320" name="Google Shape;320;gdd94a55e2e_1_9"/>
          <p:cNvSpPr txBox="1"/>
          <p:nvPr/>
        </p:nvSpPr>
        <p:spPr>
          <a:xfrm>
            <a:off x="525925" y="1978835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가격</a:t>
            </a:r>
            <a:endParaRPr b="1"/>
          </a:p>
        </p:txBody>
      </p:sp>
      <p:sp>
        <p:nvSpPr>
          <p:cNvPr id="321" name="Google Shape;321;gdd94a55e2e_1_9"/>
          <p:cNvSpPr txBox="1"/>
          <p:nvPr/>
        </p:nvSpPr>
        <p:spPr>
          <a:xfrm>
            <a:off x="525925" y="1503777"/>
            <a:ext cx="293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분류 - 캠핑용품(체크박스)</a:t>
            </a:r>
            <a:endParaRPr b="1"/>
          </a:p>
        </p:txBody>
      </p:sp>
      <p:sp>
        <p:nvSpPr>
          <p:cNvPr id="322" name="Google Shape;322;gdd94a55e2e_1_9"/>
          <p:cNvSpPr txBox="1"/>
          <p:nvPr/>
        </p:nvSpPr>
        <p:spPr>
          <a:xfrm>
            <a:off x="525925" y="1028720"/>
            <a:ext cx="293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사용 횟수 </a:t>
            </a:r>
            <a:endParaRPr b="1"/>
          </a:p>
        </p:txBody>
      </p:sp>
      <p:sp>
        <p:nvSpPr>
          <p:cNvPr id="323" name="Google Shape;323;gdd94a55e2e_1_9"/>
          <p:cNvSpPr txBox="1"/>
          <p:nvPr/>
        </p:nvSpPr>
        <p:spPr>
          <a:xfrm>
            <a:off x="525925" y="2453893"/>
            <a:ext cx="2937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배송여부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직접만남 (위치입력)</a:t>
            </a:r>
            <a:endParaRPr b="1"/>
          </a:p>
        </p:txBody>
      </p:sp>
      <p:sp>
        <p:nvSpPr>
          <p:cNvPr id="324" name="Google Shape;324;gdd94a55e2e_1_9"/>
          <p:cNvSpPr txBox="1"/>
          <p:nvPr/>
        </p:nvSpPr>
        <p:spPr>
          <a:xfrm>
            <a:off x="2386225" y="1978850"/>
            <a:ext cx="420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판매현황 -&gt; 판매중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dd94a55e2e_7_14"/>
          <p:cNvSpPr/>
          <p:nvPr/>
        </p:nvSpPr>
        <p:spPr>
          <a:xfrm>
            <a:off x="132350" y="99050"/>
            <a:ext cx="23919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중고거래 게시물 수정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gdd94a55e2e_7_14"/>
          <p:cNvSpPr txBox="1"/>
          <p:nvPr/>
        </p:nvSpPr>
        <p:spPr>
          <a:xfrm>
            <a:off x="525925" y="553663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제목</a:t>
            </a:r>
            <a:endParaRPr b="1"/>
          </a:p>
        </p:txBody>
      </p:sp>
      <p:sp>
        <p:nvSpPr>
          <p:cNvPr id="331" name="Google Shape;331;gdd94a55e2e_7_14"/>
          <p:cNvSpPr txBox="1"/>
          <p:nvPr/>
        </p:nvSpPr>
        <p:spPr>
          <a:xfrm>
            <a:off x="525925" y="3144350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설명</a:t>
            </a:r>
            <a:endParaRPr b="1"/>
          </a:p>
        </p:txBody>
      </p:sp>
      <p:sp>
        <p:nvSpPr>
          <p:cNvPr id="332" name="Google Shape;332;gdd94a55e2e_7_14"/>
          <p:cNvSpPr/>
          <p:nvPr/>
        </p:nvSpPr>
        <p:spPr>
          <a:xfrm>
            <a:off x="525925" y="3544560"/>
            <a:ext cx="3815400" cy="1465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한번밖에 안썻어요.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거의 새거입니다.</a:t>
            </a:r>
            <a:endParaRPr/>
          </a:p>
        </p:txBody>
      </p:sp>
      <p:sp>
        <p:nvSpPr>
          <p:cNvPr id="333" name="Google Shape;333;gdd94a55e2e_7_14"/>
          <p:cNvSpPr txBox="1"/>
          <p:nvPr/>
        </p:nvSpPr>
        <p:spPr>
          <a:xfrm>
            <a:off x="525925" y="1978835"/>
            <a:ext cx="107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가격</a:t>
            </a:r>
            <a:endParaRPr b="1"/>
          </a:p>
        </p:txBody>
      </p:sp>
      <p:sp>
        <p:nvSpPr>
          <p:cNvPr id="334" name="Google Shape;334;gdd94a55e2e_7_14"/>
          <p:cNvSpPr txBox="1"/>
          <p:nvPr/>
        </p:nvSpPr>
        <p:spPr>
          <a:xfrm>
            <a:off x="525925" y="1503777"/>
            <a:ext cx="293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분류 - 캠핑용품(체크박스)</a:t>
            </a:r>
            <a:endParaRPr b="1"/>
          </a:p>
        </p:txBody>
      </p:sp>
      <p:sp>
        <p:nvSpPr>
          <p:cNvPr id="335" name="Google Shape;335;gdd94a55e2e_7_14"/>
          <p:cNvSpPr txBox="1"/>
          <p:nvPr/>
        </p:nvSpPr>
        <p:spPr>
          <a:xfrm>
            <a:off x="525925" y="1028720"/>
            <a:ext cx="293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사용 횟수 </a:t>
            </a:r>
            <a:endParaRPr b="1"/>
          </a:p>
        </p:txBody>
      </p:sp>
      <p:sp>
        <p:nvSpPr>
          <p:cNvPr id="336" name="Google Shape;336;gdd94a55e2e_7_14"/>
          <p:cNvSpPr txBox="1"/>
          <p:nvPr/>
        </p:nvSpPr>
        <p:spPr>
          <a:xfrm>
            <a:off x="525925" y="2453893"/>
            <a:ext cx="2937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배송여부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직접만남 (위치입력)</a:t>
            </a:r>
            <a:endParaRPr b="1"/>
          </a:p>
        </p:txBody>
      </p:sp>
      <p:sp>
        <p:nvSpPr>
          <p:cNvPr id="337" name="Google Shape;337;gdd94a55e2e_7_14"/>
          <p:cNvSpPr txBox="1"/>
          <p:nvPr/>
        </p:nvSpPr>
        <p:spPr>
          <a:xfrm>
            <a:off x="2386225" y="1978850"/>
            <a:ext cx="420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판매현황 -&gt; 체크박스(예약중, 판매완료, 판매중)</a:t>
            </a:r>
            <a:endParaRPr b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dd94a55e2e_1_96"/>
          <p:cNvSpPr/>
          <p:nvPr/>
        </p:nvSpPr>
        <p:spPr>
          <a:xfrm>
            <a:off x="132350" y="99050"/>
            <a:ext cx="16212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캠핑장- 컨셉 클릭시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3" name="Google Shape;343;gdd94a55e2e_1_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950" y="152400"/>
            <a:ext cx="473176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gdd94a55e2e_1_96"/>
          <p:cNvSpPr/>
          <p:nvPr/>
        </p:nvSpPr>
        <p:spPr>
          <a:xfrm>
            <a:off x="7661150" y="1981100"/>
            <a:ext cx="1434900" cy="76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/>
              <a:t>최근본게시물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/>
              <a:t>좋아요게시물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dd94a55e2e_0_17"/>
          <p:cNvSpPr/>
          <p:nvPr/>
        </p:nvSpPr>
        <p:spPr>
          <a:xfrm>
            <a:off x="0" y="898675"/>
            <a:ext cx="9144000" cy="4376058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dd94a55e2e_0_17"/>
          <p:cNvSpPr/>
          <p:nvPr/>
        </p:nvSpPr>
        <p:spPr>
          <a:xfrm>
            <a:off x="2353680" y="962950"/>
            <a:ext cx="6707519" cy="3675900"/>
          </a:xfrm>
          <a:prstGeom prst="rect">
            <a:avLst/>
          </a:prstGeom>
          <a:solidFill>
            <a:schemeClr val="tx2">
              <a:lumMod val="9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dd94a55e2e_0_17"/>
          <p:cNvSpPr/>
          <p:nvPr/>
        </p:nvSpPr>
        <p:spPr>
          <a:xfrm>
            <a:off x="0" y="225275"/>
            <a:ext cx="9144000" cy="592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gdd94a55e2e_0_17"/>
          <p:cNvSpPr/>
          <p:nvPr/>
        </p:nvSpPr>
        <p:spPr>
          <a:xfrm>
            <a:off x="3115350" y="342275"/>
            <a:ext cx="2926500" cy="358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gdd94a55e2e_0_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97575" y="397472"/>
            <a:ext cx="254154" cy="2478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gdd94a55e2e_0_17"/>
          <p:cNvSpPr/>
          <p:nvPr/>
        </p:nvSpPr>
        <p:spPr>
          <a:xfrm>
            <a:off x="5700750" y="397475"/>
            <a:ext cx="247800" cy="247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gdd94a55e2e_0_17"/>
          <p:cNvSpPr txBox="1"/>
          <p:nvPr/>
        </p:nvSpPr>
        <p:spPr>
          <a:xfrm>
            <a:off x="0" y="-1975"/>
            <a:ext cx="3966000" cy="292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ko" sz="7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에어비앤비: 휴가용 임대 숙소, 통나무집, 비치 하우스, 독특한 숙소 및 체험 (airbnb.co.kr)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gdd94a55e2e_0_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73200" y="375124"/>
            <a:ext cx="325929" cy="2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gdd94a55e2e_0_1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429750" y="362388"/>
            <a:ext cx="325925" cy="317976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gdd94a55e2e_0_17"/>
          <p:cNvSpPr/>
          <p:nvPr/>
        </p:nvSpPr>
        <p:spPr>
          <a:xfrm>
            <a:off x="8011225" y="342275"/>
            <a:ext cx="778200" cy="358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gdd94a55e2e_0_17"/>
          <p:cNvSpPr/>
          <p:nvPr/>
        </p:nvSpPr>
        <p:spPr>
          <a:xfrm>
            <a:off x="7137675" y="342288"/>
            <a:ext cx="778200" cy="358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gdd94a55e2e_0_17"/>
          <p:cNvSpPr txBox="1"/>
          <p:nvPr/>
        </p:nvSpPr>
        <p:spPr>
          <a:xfrm>
            <a:off x="7032975" y="359825"/>
            <a:ext cx="987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호스트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gdd94a55e2e_0_17"/>
          <p:cNvSpPr/>
          <p:nvPr/>
        </p:nvSpPr>
        <p:spPr>
          <a:xfrm rot="5400000">
            <a:off x="4454850" y="4775700"/>
            <a:ext cx="234300" cy="371100"/>
          </a:xfrm>
          <a:prstGeom prst="chevron">
            <a:avLst>
              <a:gd name="adj" fmla="val 72877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gdd94a55e2e_0_17"/>
          <p:cNvSpPr/>
          <p:nvPr/>
        </p:nvSpPr>
        <p:spPr>
          <a:xfrm>
            <a:off x="9481737" y="962950"/>
            <a:ext cx="1266900" cy="107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로그인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회원가입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/>
              <a:t>공지사항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/>
              <a:t>이벤트</a:t>
            </a:r>
            <a:endParaRPr/>
          </a:p>
        </p:txBody>
      </p:sp>
      <p:cxnSp>
        <p:nvCxnSpPr>
          <p:cNvPr id="77" name="Google Shape;77;gdd94a55e2e_0_17"/>
          <p:cNvCxnSpPr/>
          <p:nvPr/>
        </p:nvCxnSpPr>
        <p:spPr>
          <a:xfrm>
            <a:off x="2216000" y="971050"/>
            <a:ext cx="0" cy="366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5" name="그림 3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04" t="6872" r="35519" b="15576"/>
          <a:stretch>
            <a:fillRect/>
          </a:stretch>
        </p:blipFill>
        <p:spPr>
          <a:xfrm>
            <a:off x="103281" y="967665"/>
            <a:ext cx="2250400" cy="3675900"/>
          </a:xfrm>
          <a:custGeom>
            <a:avLst/>
            <a:gdLst>
              <a:gd name="connsiteX0" fmla="*/ 0 w 2250400"/>
              <a:gd name="connsiteY0" fmla="*/ 0 h 3675900"/>
              <a:gd name="connsiteX1" fmla="*/ 2250400 w 2250400"/>
              <a:gd name="connsiteY1" fmla="*/ 0 h 3675900"/>
              <a:gd name="connsiteX2" fmla="*/ 2250400 w 2250400"/>
              <a:gd name="connsiteY2" fmla="*/ 3675900 h 3675900"/>
              <a:gd name="connsiteX3" fmla="*/ 0 w 2250400"/>
              <a:gd name="connsiteY3" fmla="*/ 3675900 h 367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0400" h="3675900">
                <a:moveTo>
                  <a:pt x="0" y="0"/>
                </a:moveTo>
                <a:lnTo>
                  <a:pt x="2250400" y="0"/>
                </a:lnTo>
                <a:lnTo>
                  <a:pt x="2250400" y="3675900"/>
                </a:lnTo>
                <a:lnTo>
                  <a:pt x="0" y="36759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pic>
      <p:pic>
        <p:nvPicPr>
          <p:cNvPr id="80" name="Google Shape;80;gdd94a55e2e_0_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826900" y="404255"/>
            <a:ext cx="234300" cy="23429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gdd94a55e2e_0_17"/>
          <p:cNvSpPr/>
          <p:nvPr/>
        </p:nvSpPr>
        <p:spPr>
          <a:xfrm>
            <a:off x="8962315" y="416075"/>
            <a:ext cx="67800" cy="678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gdd94a55e2e_0_17"/>
          <p:cNvSpPr/>
          <p:nvPr/>
        </p:nvSpPr>
        <p:spPr>
          <a:xfrm>
            <a:off x="371175" y="3852575"/>
            <a:ext cx="13221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 i="0" u="none" strike="noStrike" cap="none" dirty="0">
                <a:solidFill>
                  <a:schemeClr val="bg1">
                    <a:lumMod val="9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크루 구하기</a:t>
            </a:r>
            <a:endParaRPr sz="1300" b="1" i="0" u="none" strike="noStrike" cap="none" dirty="0">
              <a:solidFill>
                <a:schemeClr val="bg1">
                  <a:lumMod val="9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dd94a55e2e_0_17"/>
          <p:cNvSpPr txBox="1"/>
          <p:nvPr/>
        </p:nvSpPr>
        <p:spPr>
          <a:xfrm>
            <a:off x="-1548837" y="962950"/>
            <a:ext cx="1211100" cy="492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1"/>
              <a:t>메인화면에 이벤트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gdd94a55e2e_0_17"/>
          <p:cNvSpPr txBox="1"/>
          <p:nvPr/>
        </p:nvSpPr>
        <p:spPr>
          <a:xfrm>
            <a:off x="238272" y="2213303"/>
            <a:ext cx="2018824" cy="11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ko" sz="3100" b="1" i="0" u="none" strike="noStrike" cap="none" dirty="0">
                <a:solidFill>
                  <a:schemeClr val="bg1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같이</a:t>
            </a:r>
            <a:endParaRPr sz="3100" b="1" i="0" u="none" strike="noStrike" cap="none" dirty="0">
              <a:solidFill>
                <a:schemeClr val="bg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ko" sz="3100" b="1" i="0" u="none" strike="noStrike" cap="none" dirty="0">
                <a:solidFill>
                  <a:schemeClr val="bg1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캠핑가자</a:t>
            </a:r>
            <a:endParaRPr sz="3100" b="1" i="0" u="none" strike="noStrike" cap="none" dirty="0">
              <a:solidFill>
                <a:schemeClr val="bg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dd94a55e2e_0_17"/>
          <p:cNvSpPr txBox="1"/>
          <p:nvPr/>
        </p:nvSpPr>
        <p:spPr>
          <a:xfrm>
            <a:off x="238272" y="3286603"/>
            <a:ext cx="3527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solidFill>
                  <a:srgbClr val="FFC000"/>
                </a:solidFill>
              </a:rPr>
              <a:t>캠핑족들 모여라, 캠핑 알아가자</a:t>
            </a:r>
            <a:endParaRPr sz="900" dirty="0">
              <a:solidFill>
                <a:srgbClr val="FFC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94833" y="2095377"/>
            <a:ext cx="295465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신한카드로</a:t>
            </a:r>
            <a:endParaRPr lang="en-US" altLang="ko-KR" sz="2800" b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3600" b="1" dirty="0" smtClean="0"/>
              <a:t>5% </a:t>
            </a:r>
            <a:r>
              <a:rPr lang="ko-KR" altLang="en-US" sz="3600" b="1" dirty="0" smtClean="0"/>
              <a:t>즉시 할인</a:t>
            </a:r>
            <a:endParaRPr lang="ko-KR" altLang="en-US" sz="3600" b="1" dirty="0"/>
          </a:p>
        </p:txBody>
      </p:sp>
      <p:sp>
        <p:nvSpPr>
          <p:cNvPr id="3" name="모서리가 둥근 직사각형 2"/>
          <p:cNvSpPr/>
          <p:nvPr/>
        </p:nvSpPr>
        <p:spPr>
          <a:xfrm>
            <a:off x="5884873" y="1836105"/>
            <a:ext cx="2539521" cy="1516298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791439" y="2363492"/>
            <a:ext cx="444725" cy="3409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041850" y="2442844"/>
            <a:ext cx="143500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</a:rPr>
              <a:t>최대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ko-KR" sz="2400" b="1" dirty="0" smtClean="0">
                <a:solidFill>
                  <a:schemeClr val="bg1">
                    <a:lumMod val="95000"/>
                  </a:schemeClr>
                </a:solidFill>
              </a:rPr>
              <a:t>10,000</a:t>
            </a:r>
            <a:r>
              <a:rPr lang="ko-KR" altLang="en-US" sz="2400" b="1" dirty="0" smtClean="0">
                <a:solidFill>
                  <a:schemeClr val="bg1">
                    <a:lumMod val="95000"/>
                  </a:schemeClr>
                </a:solidFill>
              </a:rPr>
              <a:t>원</a:t>
            </a:r>
            <a:endParaRPr lang="ko-KR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5821341" y="4418922"/>
            <a:ext cx="127063" cy="127063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/>
          <p:cNvSpPr/>
          <p:nvPr/>
        </p:nvSpPr>
        <p:spPr>
          <a:xfrm>
            <a:off x="5543282" y="4418922"/>
            <a:ext cx="127063" cy="127063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dd94a55e2e_1_113"/>
          <p:cNvSpPr/>
          <p:nvPr/>
        </p:nvSpPr>
        <p:spPr>
          <a:xfrm>
            <a:off x="132350" y="99050"/>
            <a:ext cx="16212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캠핑장- 컨셉 클릭시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0" name="Google Shape;350;gdd94a55e2e_1_1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8350" y="362388"/>
            <a:ext cx="325925" cy="31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gdd94a55e2e_1_113"/>
          <p:cNvPicPr preferRelativeResize="0"/>
          <p:nvPr/>
        </p:nvPicPr>
        <p:blipFill rotWithShape="1">
          <a:blip r:embed="rId4">
            <a:alphaModFix/>
          </a:blip>
          <a:srcRect l="-1070" r="1069"/>
          <a:stretch/>
        </p:blipFill>
        <p:spPr>
          <a:xfrm>
            <a:off x="1938675" y="237100"/>
            <a:ext cx="4109150" cy="266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gdd94a55e2e_1_1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7976" y="3054131"/>
            <a:ext cx="3990549" cy="204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gdd94a55e2e_1_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4325" y="95150"/>
            <a:ext cx="995350" cy="97105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gdd94a55e2e_1_28"/>
          <p:cNvSpPr txBox="1"/>
          <p:nvPr/>
        </p:nvSpPr>
        <p:spPr>
          <a:xfrm>
            <a:off x="4061400" y="1022350"/>
            <a:ext cx="102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bn_1234</a:t>
            </a:r>
            <a:endParaRPr/>
          </a:p>
        </p:txBody>
      </p:sp>
      <p:sp>
        <p:nvSpPr>
          <p:cNvPr id="359" name="Google Shape;359;gdd94a55e2e_1_28"/>
          <p:cNvSpPr/>
          <p:nvPr/>
        </p:nvSpPr>
        <p:spPr>
          <a:xfrm>
            <a:off x="1311150" y="2671418"/>
            <a:ext cx="6521700" cy="229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gdd94a55e2e_1_28"/>
          <p:cNvSpPr/>
          <p:nvPr/>
        </p:nvSpPr>
        <p:spPr>
          <a:xfrm>
            <a:off x="1315100" y="2295650"/>
            <a:ext cx="1221600" cy="3756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나의게시물</a:t>
            </a:r>
            <a:endParaRPr/>
          </a:p>
        </p:txBody>
      </p:sp>
      <p:sp>
        <p:nvSpPr>
          <p:cNvPr id="361" name="Google Shape;361;gdd94a55e2e_1_28"/>
          <p:cNvSpPr/>
          <p:nvPr/>
        </p:nvSpPr>
        <p:spPr>
          <a:xfrm>
            <a:off x="2536700" y="2295650"/>
            <a:ext cx="1221600" cy="375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CCCCCC"/>
                </a:solidFill>
              </a:rPr>
              <a:t>중고거래</a:t>
            </a:r>
            <a:endParaRPr>
              <a:solidFill>
                <a:srgbClr val="CCCCCC"/>
              </a:solidFill>
            </a:endParaRPr>
          </a:p>
        </p:txBody>
      </p:sp>
      <p:pic>
        <p:nvPicPr>
          <p:cNvPr id="362" name="Google Shape;362;gdd94a55e2e_1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8950" y="2748716"/>
            <a:ext cx="6381249" cy="191622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gdd94a55e2e_1_28"/>
          <p:cNvSpPr txBox="1"/>
          <p:nvPr/>
        </p:nvSpPr>
        <p:spPr>
          <a:xfrm>
            <a:off x="3937550" y="1803550"/>
            <a:ext cx="1321800" cy="40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내정보편집</a:t>
            </a:r>
            <a:endParaRPr/>
          </a:p>
        </p:txBody>
      </p:sp>
      <p:sp>
        <p:nvSpPr>
          <p:cNvPr id="364" name="Google Shape;364;gdd94a55e2e_1_28"/>
          <p:cNvSpPr/>
          <p:nvPr/>
        </p:nvSpPr>
        <p:spPr>
          <a:xfrm>
            <a:off x="132350" y="99050"/>
            <a:ext cx="16212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>
                <a:solidFill>
                  <a:schemeClr val="lt1"/>
                </a:solidFill>
              </a:rPr>
              <a:t>마이페이지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gdd94a55e2e_1_28"/>
          <p:cNvSpPr txBox="1"/>
          <p:nvPr/>
        </p:nvSpPr>
        <p:spPr>
          <a:xfrm>
            <a:off x="7803863" y="773063"/>
            <a:ext cx="1321800" cy="40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크루신청내역</a:t>
            </a:r>
            <a:endParaRPr/>
          </a:p>
        </p:txBody>
      </p:sp>
      <p:sp>
        <p:nvSpPr>
          <p:cNvPr id="366" name="Google Shape;366;gdd94a55e2e_1_28"/>
          <p:cNvSpPr txBox="1"/>
          <p:nvPr/>
        </p:nvSpPr>
        <p:spPr>
          <a:xfrm>
            <a:off x="7803850" y="1725463"/>
            <a:ext cx="1321800" cy="40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1:1문의</a:t>
            </a:r>
            <a:endParaRPr/>
          </a:p>
        </p:txBody>
      </p:sp>
      <p:pic>
        <p:nvPicPr>
          <p:cNvPr id="367" name="Google Shape;367;gdd94a55e2e_1_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01800" y="375124"/>
            <a:ext cx="325929" cy="2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gdd94a55e2e_1_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8350" y="362388"/>
            <a:ext cx="325925" cy="317976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gdd94a55e2e_1_28"/>
          <p:cNvSpPr/>
          <p:nvPr/>
        </p:nvSpPr>
        <p:spPr>
          <a:xfrm>
            <a:off x="8239825" y="342275"/>
            <a:ext cx="778200" cy="358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gdd94a55e2e_1_28"/>
          <p:cNvSpPr txBox="1"/>
          <p:nvPr/>
        </p:nvSpPr>
        <p:spPr>
          <a:xfrm>
            <a:off x="4172450" y="1351875"/>
            <a:ext cx="85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FF0000"/>
                </a:solidFill>
              </a:rPr>
              <a:t>P. 2000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371" name="Google Shape;371;gdd94a55e2e_1_28"/>
          <p:cNvSpPr txBox="1"/>
          <p:nvPr/>
        </p:nvSpPr>
        <p:spPr>
          <a:xfrm>
            <a:off x="7803850" y="1249263"/>
            <a:ext cx="1321800" cy="40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주문내역</a:t>
            </a:r>
            <a:endParaRPr/>
          </a:p>
        </p:txBody>
      </p:sp>
      <p:sp>
        <p:nvSpPr>
          <p:cNvPr id="372" name="Google Shape;372;gdd94a55e2e_1_28"/>
          <p:cNvSpPr/>
          <p:nvPr/>
        </p:nvSpPr>
        <p:spPr>
          <a:xfrm>
            <a:off x="1384900" y="2774150"/>
            <a:ext cx="2010900" cy="18909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gdd94a55e2e_1_28"/>
          <p:cNvSpPr/>
          <p:nvPr/>
        </p:nvSpPr>
        <p:spPr>
          <a:xfrm>
            <a:off x="1779550" y="3108800"/>
            <a:ext cx="1221600" cy="1221600"/>
          </a:xfrm>
          <a:prstGeom prst="mathPlus">
            <a:avLst>
              <a:gd name="adj1" fmla="val 14690"/>
            </a:avLst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gdd94a55e2e_1_28"/>
          <p:cNvSpPr txBox="1"/>
          <p:nvPr/>
        </p:nvSpPr>
        <p:spPr>
          <a:xfrm>
            <a:off x="7803875" y="2178538"/>
            <a:ext cx="1321800" cy="40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쪽지함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f907d0836_0_31"/>
          <p:cNvSpPr/>
          <p:nvPr/>
        </p:nvSpPr>
        <p:spPr>
          <a:xfrm>
            <a:off x="34200" y="898675"/>
            <a:ext cx="9088800" cy="4365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df907d0836_0_31"/>
          <p:cNvSpPr/>
          <p:nvPr/>
        </p:nvSpPr>
        <p:spPr>
          <a:xfrm>
            <a:off x="96000" y="962950"/>
            <a:ext cx="8965200" cy="368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df907d0836_0_31"/>
          <p:cNvSpPr/>
          <p:nvPr/>
        </p:nvSpPr>
        <p:spPr>
          <a:xfrm>
            <a:off x="0" y="225275"/>
            <a:ext cx="9157200" cy="592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gdf907d0836_0_31"/>
          <p:cNvSpPr/>
          <p:nvPr/>
        </p:nvSpPr>
        <p:spPr>
          <a:xfrm>
            <a:off x="3115275" y="342250"/>
            <a:ext cx="2926500" cy="358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gdf907d0836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97575" y="397472"/>
            <a:ext cx="254154" cy="2478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gdf907d0836_0_31"/>
          <p:cNvSpPr/>
          <p:nvPr/>
        </p:nvSpPr>
        <p:spPr>
          <a:xfrm>
            <a:off x="5700750" y="397475"/>
            <a:ext cx="247800" cy="247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df907d0836_0_31"/>
          <p:cNvSpPr txBox="1"/>
          <p:nvPr/>
        </p:nvSpPr>
        <p:spPr>
          <a:xfrm>
            <a:off x="0" y="-1975"/>
            <a:ext cx="3966000" cy="292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ko" sz="7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에어비앤비: 휴가용 임대 숙소, 통나무집, 비치 하우스, 독특한 숙소 및 체험 (airbnb.co.kr)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gdf907d0836_0_3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01800" y="375124"/>
            <a:ext cx="325929" cy="2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gdf907d0836_0_3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658350" y="362388"/>
            <a:ext cx="325925" cy="31797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df907d0836_0_31"/>
          <p:cNvSpPr/>
          <p:nvPr/>
        </p:nvSpPr>
        <p:spPr>
          <a:xfrm>
            <a:off x="8239825" y="342275"/>
            <a:ext cx="778200" cy="358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df907d0836_0_31"/>
          <p:cNvSpPr/>
          <p:nvPr/>
        </p:nvSpPr>
        <p:spPr>
          <a:xfrm>
            <a:off x="7366275" y="342288"/>
            <a:ext cx="778200" cy="358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gdf907d0836_0_31"/>
          <p:cNvSpPr txBox="1"/>
          <p:nvPr/>
        </p:nvSpPr>
        <p:spPr>
          <a:xfrm>
            <a:off x="7261575" y="359825"/>
            <a:ext cx="987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호스트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gdf907d0836_0_31"/>
          <p:cNvSpPr txBox="1"/>
          <p:nvPr/>
        </p:nvSpPr>
        <p:spPr>
          <a:xfrm>
            <a:off x="6285975" y="909200"/>
            <a:ext cx="1211100" cy="292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ko" sz="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https://www.flaticon.com/</a:t>
            </a:r>
            <a:endParaRPr sz="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gdf907d0836_0_31"/>
          <p:cNvSpPr txBox="1"/>
          <p:nvPr/>
        </p:nvSpPr>
        <p:spPr>
          <a:xfrm>
            <a:off x="6248150" y="1293425"/>
            <a:ext cx="2573700" cy="307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Bootstrap Glyphicon Components (w3schools.com)</a:t>
            </a:r>
            <a:r>
              <a:rPr lang="ko" sz="4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)</a:t>
            </a:r>
            <a:endParaRPr sz="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0" name="Google Shape;100;gdf907d0836_0_31"/>
          <p:cNvCxnSpPr>
            <a:endCxn id="98" idx="3"/>
          </p:cNvCxnSpPr>
          <p:nvPr/>
        </p:nvCxnSpPr>
        <p:spPr>
          <a:xfrm flipH="1">
            <a:off x="7497075" y="609350"/>
            <a:ext cx="1240200" cy="44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01" name="Google Shape;101;gdf907d0836_0_31"/>
          <p:cNvCxnSpPr>
            <a:stCxn id="91" idx="5"/>
          </p:cNvCxnSpPr>
          <p:nvPr/>
        </p:nvCxnSpPr>
        <p:spPr>
          <a:xfrm>
            <a:off x="5912261" y="608986"/>
            <a:ext cx="793500" cy="72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02" name="Google Shape;102;gdf907d0836_0_31"/>
          <p:cNvCxnSpPr/>
          <p:nvPr/>
        </p:nvCxnSpPr>
        <p:spPr>
          <a:xfrm flipH="1">
            <a:off x="7518475" y="643925"/>
            <a:ext cx="943200" cy="68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03" name="Google Shape;103;gdf907d0836_0_31"/>
          <p:cNvSpPr txBox="1"/>
          <p:nvPr/>
        </p:nvSpPr>
        <p:spPr>
          <a:xfrm>
            <a:off x="261025" y="2340475"/>
            <a:ext cx="2630400" cy="11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ko" sz="31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같이</a:t>
            </a:r>
            <a:endParaRPr sz="31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ko" sz="31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캠핑가자</a:t>
            </a:r>
            <a:endParaRPr sz="31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df907d0836_0_31"/>
          <p:cNvSpPr/>
          <p:nvPr/>
        </p:nvSpPr>
        <p:spPr>
          <a:xfrm rot="5400000">
            <a:off x="4454850" y="4775700"/>
            <a:ext cx="234300" cy="371100"/>
          </a:xfrm>
          <a:prstGeom prst="chevron">
            <a:avLst>
              <a:gd name="adj" fmla="val 72877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df907d0836_0_31"/>
          <p:cNvSpPr/>
          <p:nvPr/>
        </p:nvSpPr>
        <p:spPr>
          <a:xfrm>
            <a:off x="7661150" y="1981100"/>
            <a:ext cx="1266900" cy="107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로그인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회원가입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/>
              <a:t>공지사항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/>
              <a:t>이벤트</a:t>
            </a:r>
            <a:endParaRPr/>
          </a:p>
        </p:txBody>
      </p:sp>
      <p:sp>
        <p:nvSpPr>
          <p:cNvPr id="106" name="Google Shape;106;gdf907d0836_0_31"/>
          <p:cNvSpPr/>
          <p:nvPr/>
        </p:nvSpPr>
        <p:spPr>
          <a:xfrm>
            <a:off x="2971950" y="1055525"/>
            <a:ext cx="3200100" cy="3433500"/>
          </a:xfrm>
          <a:prstGeom prst="roundRect">
            <a:avLst>
              <a:gd name="adj" fmla="val 3085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7" name="Google Shape;107;gdf907d0836_0_31"/>
          <p:cNvCxnSpPr/>
          <p:nvPr/>
        </p:nvCxnSpPr>
        <p:spPr>
          <a:xfrm>
            <a:off x="3118500" y="1614775"/>
            <a:ext cx="2850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8" name="Google Shape;108;gdf907d0836_0_31"/>
          <p:cNvSpPr txBox="1"/>
          <p:nvPr/>
        </p:nvSpPr>
        <p:spPr>
          <a:xfrm>
            <a:off x="4181850" y="1150500"/>
            <a:ext cx="79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로그인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9" name="Google Shape;109;gdf907d0836_0_31"/>
          <p:cNvCxnSpPr/>
          <p:nvPr/>
        </p:nvCxnSpPr>
        <p:spPr>
          <a:xfrm flipH="1">
            <a:off x="5872700" y="637025"/>
            <a:ext cx="1721400" cy="70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10" name="Google Shape;110;gdf907d0836_0_31"/>
          <p:cNvSpPr/>
          <p:nvPr/>
        </p:nvSpPr>
        <p:spPr>
          <a:xfrm>
            <a:off x="371175" y="3852575"/>
            <a:ext cx="1322100" cy="400200"/>
          </a:xfrm>
          <a:prstGeom prst="roundRect">
            <a:avLst>
              <a:gd name="adj" fmla="val 16667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ko" sz="13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크루 구하기</a:t>
            </a:r>
            <a:endParaRPr sz="13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gdf907d0836_0_31"/>
          <p:cNvSpPr txBox="1"/>
          <p:nvPr/>
        </p:nvSpPr>
        <p:spPr>
          <a:xfrm>
            <a:off x="3039650" y="1181250"/>
            <a:ext cx="1211100" cy="3387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호스트 로그인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gdf907d0836_0_31"/>
          <p:cNvSpPr txBox="1"/>
          <p:nvPr/>
        </p:nvSpPr>
        <p:spPr>
          <a:xfrm>
            <a:off x="2323425" y="3878075"/>
            <a:ext cx="1858500" cy="492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로그인 안되었을 경우, alert로 로그인 요구 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3" name="Google Shape;113;gdf907d0836_0_31"/>
          <p:cNvCxnSpPr>
            <a:stCxn id="110" idx="3"/>
          </p:cNvCxnSpPr>
          <p:nvPr/>
        </p:nvCxnSpPr>
        <p:spPr>
          <a:xfrm>
            <a:off x="1693275" y="4052675"/>
            <a:ext cx="41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14" name="Google Shape;114;gdf907d0836_0_31"/>
          <p:cNvSpPr txBox="1"/>
          <p:nvPr/>
        </p:nvSpPr>
        <p:spPr>
          <a:xfrm>
            <a:off x="6248150" y="1550700"/>
            <a:ext cx="1858500" cy="492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로그인 안되었을 경우, 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창 나타나기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gdf907d0836_0_31"/>
          <p:cNvSpPr/>
          <p:nvPr/>
        </p:nvSpPr>
        <p:spPr>
          <a:xfrm>
            <a:off x="7661150" y="3361800"/>
            <a:ext cx="1266900" cy="107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메시지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마이페이지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/>
              <a:t>크루만들기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1:1문의</a:t>
            </a:r>
            <a:endParaRPr/>
          </a:p>
        </p:txBody>
      </p:sp>
      <p:cxnSp>
        <p:nvCxnSpPr>
          <p:cNvPr id="116" name="Google Shape;116;gdf907d0836_0_31"/>
          <p:cNvCxnSpPr/>
          <p:nvPr/>
        </p:nvCxnSpPr>
        <p:spPr>
          <a:xfrm flipH="1">
            <a:off x="8431150" y="597100"/>
            <a:ext cx="391800" cy="135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17" name="Google Shape;117;gdf907d0836_0_31"/>
          <p:cNvSpPr txBox="1"/>
          <p:nvPr/>
        </p:nvSpPr>
        <p:spPr>
          <a:xfrm>
            <a:off x="6285975" y="2948675"/>
            <a:ext cx="1858500" cy="492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로그인 되었을 경우,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창 나타나기</a:t>
            </a:r>
            <a:endParaRPr sz="1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gdf907d0836_0_31"/>
          <p:cNvSpPr txBox="1"/>
          <p:nvPr/>
        </p:nvSpPr>
        <p:spPr>
          <a:xfrm>
            <a:off x="261025" y="3413775"/>
            <a:ext cx="3527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캠핑족들 모여라, 캠핑 알아가자</a:t>
            </a:r>
            <a:endParaRPr sz="900"/>
          </a:p>
        </p:txBody>
      </p:sp>
      <p:sp>
        <p:nvSpPr>
          <p:cNvPr id="119" name="Google Shape;119;gdf907d0836_0_31"/>
          <p:cNvSpPr txBox="1"/>
          <p:nvPr/>
        </p:nvSpPr>
        <p:spPr>
          <a:xfrm>
            <a:off x="6163875" y="494375"/>
            <a:ext cx="1211100" cy="323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sz="900" b="1"/>
              <a:t>아이콘 참고사이트</a:t>
            </a:r>
            <a:endParaRPr sz="9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"/>
          <p:cNvSpPr/>
          <p:nvPr/>
        </p:nvSpPr>
        <p:spPr>
          <a:xfrm>
            <a:off x="89400" y="711850"/>
            <a:ext cx="8965200" cy="368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Google Shape;125;p2"/>
          <p:cNvPicPr preferRelativeResize="0"/>
          <p:nvPr/>
        </p:nvPicPr>
        <p:blipFill rotWithShape="1">
          <a:blip r:embed="rId3">
            <a:alphaModFix/>
          </a:blip>
          <a:srcRect t="-12179" b="12179"/>
          <a:stretch/>
        </p:blipFill>
        <p:spPr>
          <a:xfrm>
            <a:off x="152400" y="892825"/>
            <a:ext cx="8839201" cy="220435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"/>
          <p:cNvSpPr txBox="1"/>
          <p:nvPr/>
        </p:nvSpPr>
        <p:spPr>
          <a:xfrm>
            <a:off x="0" y="48200"/>
            <a:ext cx="1631400" cy="354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컨셉 - </a:t>
            </a:r>
            <a:r>
              <a:rPr lang="ko" sz="1100"/>
              <a:t>테마</a:t>
            </a:r>
            <a:r>
              <a:rPr lang="ko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유형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915150" y="3209025"/>
            <a:ext cx="71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자연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3078125" y="3209025"/>
            <a:ext cx="71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해안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"/>
          <p:cNvSpPr txBox="1"/>
          <p:nvPr/>
        </p:nvSpPr>
        <p:spPr>
          <a:xfrm>
            <a:off x="5303075" y="3209025"/>
            <a:ext cx="71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도심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7583100" y="3209025"/>
            <a:ext cx="9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반려동물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"/>
          <p:cNvSpPr txBox="1"/>
          <p:nvPr/>
        </p:nvSpPr>
        <p:spPr>
          <a:xfrm>
            <a:off x="322050" y="761700"/>
            <a:ext cx="357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어떤 곳을 갈까?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"/>
          <p:cNvSpPr/>
          <p:nvPr/>
        </p:nvSpPr>
        <p:spPr>
          <a:xfrm>
            <a:off x="89400" y="711850"/>
            <a:ext cx="8965200" cy="3684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3"/>
          <p:cNvPicPr preferRelativeResize="0"/>
          <p:nvPr/>
        </p:nvPicPr>
        <p:blipFill rotWithShape="1">
          <a:blip r:embed="rId3">
            <a:alphaModFix/>
          </a:blip>
          <a:srcRect t="-12179" b="12179"/>
          <a:stretch/>
        </p:blipFill>
        <p:spPr>
          <a:xfrm>
            <a:off x="152400" y="892825"/>
            <a:ext cx="8839201" cy="2204357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3"/>
          <p:cNvSpPr txBox="1"/>
          <p:nvPr/>
        </p:nvSpPr>
        <p:spPr>
          <a:xfrm>
            <a:off x="0" y="48200"/>
            <a:ext cx="1631400" cy="354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컨셉 - 활동 유형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3"/>
          <p:cNvSpPr txBox="1"/>
          <p:nvPr/>
        </p:nvSpPr>
        <p:spPr>
          <a:xfrm>
            <a:off x="322050" y="761700"/>
            <a:ext cx="357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b="1"/>
              <a:t>스트레스 뿌시러 가자!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3"/>
          <p:cNvSpPr txBox="1"/>
          <p:nvPr/>
        </p:nvSpPr>
        <p:spPr>
          <a:xfrm>
            <a:off x="915150" y="3209025"/>
            <a:ext cx="71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등산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"/>
          <p:cNvSpPr txBox="1"/>
          <p:nvPr/>
        </p:nvSpPr>
        <p:spPr>
          <a:xfrm>
            <a:off x="3078125" y="3209025"/>
            <a:ext cx="71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낚시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3"/>
          <p:cNvSpPr txBox="1"/>
          <p:nvPr/>
        </p:nvSpPr>
        <p:spPr>
          <a:xfrm>
            <a:off x="5193813" y="3209025"/>
            <a:ext cx="989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수상레저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3"/>
          <p:cNvSpPr txBox="1"/>
          <p:nvPr/>
        </p:nvSpPr>
        <p:spPr>
          <a:xfrm>
            <a:off x="7583100" y="3209025"/>
            <a:ext cx="94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힐링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"/>
          <p:cNvSpPr txBox="1"/>
          <p:nvPr/>
        </p:nvSpPr>
        <p:spPr>
          <a:xfrm>
            <a:off x="0" y="48200"/>
            <a:ext cx="1631400" cy="354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소통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" name="Google Shape;149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3475" y="458050"/>
            <a:ext cx="7109751" cy="46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4"/>
          <p:cNvSpPr txBox="1"/>
          <p:nvPr/>
        </p:nvSpPr>
        <p:spPr>
          <a:xfrm>
            <a:off x="1891775" y="71300"/>
            <a:ext cx="1495200" cy="307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스타일쉐어 (styleshare.kr)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Google Shape;151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9975" y="508175"/>
            <a:ext cx="2702850" cy="40046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2" name="Google Shape;152;p4"/>
          <p:cNvSpPr/>
          <p:nvPr/>
        </p:nvSpPr>
        <p:spPr>
          <a:xfrm>
            <a:off x="1083275" y="3781075"/>
            <a:ext cx="360900" cy="354000"/>
          </a:xfrm>
          <a:prstGeom prst="hear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4"/>
          <p:cNvSpPr/>
          <p:nvPr/>
        </p:nvSpPr>
        <p:spPr>
          <a:xfrm>
            <a:off x="2160850" y="3533575"/>
            <a:ext cx="2249100" cy="6015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좋아요/ 댓글 기능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f907d0836_0_13"/>
          <p:cNvSpPr txBox="1"/>
          <p:nvPr/>
        </p:nvSpPr>
        <p:spPr>
          <a:xfrm>
            <a:off x="0" y="48200"/>
            <a:ext cx="1631400" cy="354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/>
              <a:t>중고거래</a:t>
            </a:r>
            <a:r>
              <a:rPr lang="ko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df907d0836_0_13"/>
          <p:cNvSpPr txBox="1"/>
          <p:nvPr/>
        </p:nvSpPr>
        <p:spPr>
          <a:xfrm>
            <a:off x="1891775" y="71300"/>
            <a:ext cx="2834700" cy="307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u="sng">
                <a:solidFill>
                  <a:schemeClr val="hlink"/>
                </a:solidFill>
                <a:hlinkClick r:id="rId3"/>
              </a:rPr>
              <a:t>당신 근처의 당근마켓 (daangn.com)</a:t>
            </a: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gdf907d0836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3800" y="531500"/>
            <a:ext cx="6446916" cy="445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df907d0836_0_13"/>
          <p:cNvSpPr/>
          <p:nvPr/>
        </p:nvSpPr>
        <p:spPr>
          <a:xfrm>
            <a:off x="632225" y="983750"/>
            <a:ext cx="2249100" cy="6015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저장기능/ 메시지보내기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dd94a55e2e_0_42"/>
          <p:cNvSpPr txBox="1"/>
          <p:nvPr/>
        </p:nvSpPr>
        <p:spPr>
          <a:xfrm>
            <a:off x="2511750" y="2110050"/>
            <a:ext cx="4120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 b="1">
                <a:solidFill>
                  <a:schemeClr val="lt1"/>
                </a:solidFill>
              </a:rPr>
              <a:t>세부화면</a:t>
            </a:r>
            <a:endParaRPr sz="54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85262" y="955738"/>
            <a:ext cx="3773475" cy="375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5"/>
          <p:cNvSpPr txBox="1"/>
          <p:nvPr/>
        </p:nvSpPr>
        <p:spPr>
          <a:xfrm>
            <a:off x="4117500" y="436013"/>
            <a:ext cx="90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3131550" y="2832188"/>
            <a:ext cx="3009000" cy="138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" name="Google Shape;17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95762" y="2832188"/>
            <a:ext cx="2752484" cy="3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95200" y="3373513"/>
            <a:ext cx="3153600" cy="3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95200" y="3914813"/>
            <a:ext cx="3153600" cy="39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5"/>
          <p:cNvSpPr/>
          <p:nvPr/>
        </p:nvSpPr>
        <p:spPr>
          <a:xfrm>
            <a:off x="4213300" y="4030013"/>
            <a:ext cx="778200" cy="163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5"/>
          <p:cNvSpPr txBox="1"/>
          <p:nvPr/>
        </p:nvSpPr>
        <p:spPr>
          <a:xfrm>
            <a:off x="3818100" y="3958013"/>
            <a:ext cx="150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호스트 회원가입</a:t>
            </a:r>
            <a:endParaRPr sz="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9" name="Google Shape;179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01800" y="375124"/>
            <a:ext cx="325929" cy="2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658350" y="362388"/>
            <a:ext cx="325925" cy="31797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5"/>
          <p:cNvSpPr/>
          <p:nvPr/>
        </p:nvSpPr>
        <p:spPr>
          <a:xfrm>
            <a:off x="8239825" y="342275"/>
            <a:ext cx="778200" cy="358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373</Words>
  <Application>Microsoft Office PowerPoint</Application>
  <PresentationFormat>화면 슬라이드 쇼(16:9)</PresentationFormat>
  <Paragraphs>153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4" baseType="lpstr">
      <vt:lpstr>맑은 고딕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15piece15@naver.com</cp:lastModifiedBy>
  <cp:revision>4</cp:revision>
  <dcterms:modified xsi:type="dcterms:W3CDTF">2021-06-15T06:35:14Z</dcterms:modified>
</cp:coreProperties>
</file>